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FFFFFF"/>
                </a:solidFill>
                <a:latin typeface="Corbel"/>
              </a:rPr>
              <a:t>Folie mittels Klicken verschieben</a:t>
            </a: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1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12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13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14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B07E4AA-788E-4276-9108-F2FD8B0CC47D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1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313055B2-518C-4D14-8677-BD4C0B657639}" type="slidenum">
              <a:rPr lang="de-DE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000" b="0" strike="noStrike" spc="-1">
              <a:solidFill>
                <a:srgbClr val="FFFFFF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5B77A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stomShape 1" hidden="1"/>
          <p:cNvSpPr/>
          <p:nvPr/>
        </p:nvSpPr>
        <p:spPr>
          <a:xfrm>
            <a:off x="0" y="0"/>
            <a:ext cx="365400" cy="6854040"/>
          </a:xfrm>
          <a:prstGeom prst="rect">
            <a:avLst/>
          </a:prstGeom>
          <a:solidFill>
            <a:srgbClr val="FFFFFF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" name="CustomShape 2" hidden="1"/>
          <p:cNvSpPr/>
          <p:nvPr/>
        </p:nvSpPr>
        <p:spPr>
          <a:xfrm>
            <a:off x="255240" y="5047560"/>
            <a:ext cx="72720" cy="16912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 hidden="1"/>
          <p:cNvSpPr/>
          <p:nvPr/>
        </p:nvSpPr>
        <p:spPr>
          <a:xfrm>
            <a:off x="255240" y="4796640"/>
            <a:ext cx="72720" cy="2282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255240" y="4637520"/>
            <a:ext cx="72720" cy="136800"/>
          </a:xfrm>
          <a:prstGeom prst="rect">
            <a:avLst/>
          </a:prstGeom>
          <a:solidFill>
            <a:schemeClr val="bg2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 hidden="1"/>
          <p:cNvSpPr/>
          <p:nvPr/>
        </p:nvSpPr>
        <p:spPr>
          <a:xfrm>
            <a:off x="255240" y="4542480"/>
            <a:ext cx="72720" cy="72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309600" y="680400"/>
            <a:ext cx="4536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 hidden="1"/>
          <p:cNvSpPr/>
          <p:nvPr/>
        </p:nvSpPr>
        <p:spPr>
          <a:xfrm>
            <a:off x="268920" y="680400"/>
            <a:ext cx="2700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 hidden="1"/>
          <p:cNvSpPr/>
          <p:nvPr/>
        </p:nvSpPr>
        <p:spPr>
          <a:xfrm>
            <a:off x="25020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 hidden="1"/>
          <p:cNvSpPr/>
          <p:nvPr/>
        </p:nvSpPr>
        <p:spPr>
          <a:xfrm>
            <a:off x="22176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PlaceHolder 10"/>
          <p:cNvSpPr>
            <a:spLocks noGrp="1"/>
          </p:cNvSpPr>
          <p:nvPr>
            <p:ph type="dt"/>
          </p:nvPr>
        </p:nvSpPr>
        <p:spPr>
          <a:xfrm>
            <a:off x="6477120" y="6416640"/>
            <a:ext cx="213336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E95AFF78-476B-4C2B-9BEC-1D70E78085E5}" type="datetime">
              <a:rPr lang="de-DE" sz="1100" b="0" strike="noStrike" spc="-1">
                <a:solidFill>
                  <a:srgbClr val="D6ECFF"/>
                </a:solidFill>
                <a:latin typeface="Corbel"/>
              </a:rPr>
              <a:t>10.09.2021</a:t>
            </a:fld>
            <a:endParaRPr lang="de-DE" sz="1100" b="0" strike="noStrike" spc="-1">
              <a:latin typeface="Times New Roman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ftr"/>
          </p:nvPr>
        </p:nvSpPr>
        <p:spPr>
          <a:xfrm>
            <a:off x="914400" y="6416640"/>
            <a:ext cx="556236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sldNum"/>
          </p:nvPr>
        </p:nvSpPr>
        <p:spPr>
          <a:xfrm>
            <a:off x="8610480" y="6416640"/>
            <a:ext cx="45684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B7D57A18-629E-4604-B9A8-38440CEDFBDC}" type="slidenum">
              <a:rPr lang="de-DE" sz="1200" b="0" strike="noStrike" spc="-1">
                <a:solidFill>
                  <a:srgbClr val="D6ECFF"/>
                </a:solidFill>
                <a:latin typeface="Corbel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12" name="CustomShape 13"/>
          <p:cNvSpPr/>
          <p:nvPr/>
        </p:nvSpPr>
        <p:spPr>
          <a:xfrm>
            <a:off x="0" y="0"/>
            <a:ext cx="365400" cy="6854040"/>
          </a:xfrm>
          <a:prstGeom prst="rect">
            <a:avLst/>
          </a:prstGeom>
          <a:solidFill>
            <a:srgbClr val="FFFFFF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" name="CustomShape 14"/>
          <p:cNvSpPr/>
          <p:nvPr/>
        </p:nvSpPr>
        <p:spPr>
          <a:xfrm>
            <a:off x="309600" y="680400"/>
            <a:ext cx="4536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" name="CustomShape 15"/>
          <p:cNvSpPr/>
          <p:nvPr/>
        </p:nvSpPr>
        <p:spPr>
          <a:xfrm>
            <a:off x="268920" y="680400"/>
            <a:ext cx="2700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" name="CustomShape 16"/>
          <p:cNvSpPr/>
          <p:nvPr/>
        </p:nvSpPr>
        <p:spPr>
          <a:xfrm>
            <a:off x="25020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" name="CustomShape 17"/>
          <p:cNvSpPr/>
          <p:nvPr/>
        </p:nvSpPr>
        <p:spPr>
          <a:xfrm>
            <a:off x="22176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" name="PlaceHolder 18"/>
          <p:cNvSpPr>
            <a:spLocks noGrp="1"/>
          </p:cNvSpPr>
          <p:nvPr>
            <p:ph type="title"/>
          </p:nvPr>
        </p:nvSpPr>
        <p:spPr>
          <a:xfrm>
            <a:off x="914400" y="4343400"/>
            <a:ext cx="7772040" cy="19746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de-DE" sz="4000" b="1" strike="noStrike" cap="all" spc="-1">
                <a:solidFill>
                  <a:srgbClr val="D6ECFF"/>
                </a:solidFill>
                <a:latin typeface="Consolas"/>
              </a:rPr>
              <a:t>Titelmasterformat durch Klicken bearbeiten</a:t>
            </a:r>
            <a:endParaRPr lang="de-DE" sz="4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8" name="CustomShape 19"/>
          <p:cNvSpPr/>
          <p:nvPr/>
        </p:nvSpPr>
        <p:spPr>
          <a:xfrm>
            <a:off x="255240" y="5047560"/>
            <a:ext cx="72720" cy="16912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" name="CustomShape 20"/>
          <p:cNvSpPr/>
          <p:nvPr/>
        </p:nvSpPr>
        <p:spPr>
          <a:xfrm>
            <a:off x="255240" y="4796640"/>
            <a:ext cx="72720" cy="2282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" name="CustomShape 21"/>
          <p:cNvSpPr/>
          <p:nvPr/>
        </p:nvSpPr>
        <p:spPr>
          <a:xfrm>
            <a:off x="255240" y="4637520"/>
            <a:ext cx="72720" cy="136800"/>
          </a:xfrm>
          <a:prstGeom prst="rect">
            <a:avLst/>
          </a:prstGeom>
          <a:solidFill>
            <a:schemeClr val="bg2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" name="CustomShape 22"/>
          <p:cNvSpPr/>
          <p:nvPr/>
        </p:nvSpPr>
        <p:spPr>
          <a:xfrm>
            <a:off x="255240" y="4542480"/>
            <a:ext cx="72720" cy="72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" name="PlaceHolder 2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3000" b="0" strike="noStrike" spc="-1">
                <a:solidFill>
                  <a:srgbClr val="FFFFFF"/>
                </a:solidFill>
                <a:latin typeface="Corbe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2400" b="0" strike="noStrike" spc="-1">
                <a:solidFill>
                  <a:srgbClr val="FFFFFF"/>
                </a:solidFill>
                <a:latin typeface="Corbe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200" b="0" strike="noStrike" spc="-1">
                <a:solidFill>
                  <a:srgbClr val="FFFFFF"/>
                </a:solidFill>
                <a:latin typeface="Corbe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5B77A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 hidden="1"/>
          <p:cNvSpPr/>
          <p:nvPr/>
        </p:nvSpPr>
        <p:spPr>
          <a:xfrm>
            <a:off x="0" y="0"/>
            <a:ext cx="365400" cy="6854040"/>
          </a:xfrm>
          <a:prstGeom prst="rect">
            <a:avLst/>
          </a:prstGeom>
          <a:solidFill>
            <a:srgbClr val="FFFFFF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0" name="CustomShape 2" hidden="1"/>
          <p:cNvSpPr/>
          <p:nvPr/>
        </p:nvSpPr>
        <p:spPr>
          <a:xfrm>
            <a:off x="255240" y="5047560"/>
            <a:ext cx="72720" cy="16912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1" name="CustomShape 3" hidden="1"/>
          <p:cNvSpPr/>
          <p:nvPr/>
        </p:nvSpPr>
        <p:spPr>
          <a:xfrm>
            <a:off x="255240" y="4796640"/>
            <a:ext cx="72720" cy="22824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2" name="CustomShape 4" hidden="1"/>
          <p:cNvSpPr/>
          <p:nvPr/>
        </p:nvSpPr>
        <p:spPr>
          <a:xfrm>
            <a:off x="255240" y="4637520"/>
            <a:ext cx="72720" cy="136800"/>
          </a:xfrm>
          <a:prstGeom prst="rect">
            <a:avLst/>
          </a:prstGeom>
          <a:solidFill>
            <a:schemeClr val="bg2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3" name="CustomShape 5" hidden="1"/>
          <p:cNvSpPr/>
          <p:nvPr/>
        </p:nvSpPr>
        <p:spPr>
          <a:xfrm>
            <a:off x="255240" y="4542480"/>
            <a:ext cx="72720" cy="72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4" name="CustomShape 6" hidden="1"/>
          <p:cNvSpPr/>
          <p:nvPr/>
        </p:nvSpPr>
        <p:spPr>
          <a:xfrm>
            <a:off x="309600" y="680400"/>
            <a:ext cx="4536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5" name="CustomShape 7" hidden="1"/>
          <p:cNvSpPr/>
          <p:nvPr/>
        </p:nvSpPr>
        <p:spPr>
          <a:xfrm>
            <a:off x="268920" y="680400"/>
            <a:ext cx="2700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6" name="CustomShape 8" hidden="1"/>
          <p:cNvSpPr/>
          <p:nvPr/>
        </p:nvSpPr>
        <p:spPr>
          <a:xfrm>
            <a:off x="25020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7" name="CustomShape 9" hidden="1"/>
          <p:cNvSpPr/>
          <p:nvPr/>
        </p:nvSpPr>
        <p:spPr>
          <a:xfrm>
            <a:off x="221760" y="680400"/>
            <a:ext cx="8640" cy="365400"/>
          </a:xfrm>
          <a:prstGeom prst="rect">
            <a:avLst/>
          </a:prstGeom>
          <a:solidFill>
            <a:srgbClr val="000000"/>
          </a:solidFill>
          <a:ln w="50760">
            <a:noFill/>
          </a:ln>
          <a:effectLst>
            <a:glow rad="63500">
              <a:schemeClr val="phClr">
                <a:alpha val="45000"/>
                <a:satMod val="12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8" name="PlaceHolder 10"/>
          <p:cNvSpPr>
            <a:spLocks noGrp="1"/>
          </p:cNvSpPr>
          <p:nvPr>
            <p:ph type="dt"/>
          </p:nvPr>
        </p:nvSpPr>
        <p:spPr>
          <a:xfrm>
            <a:off x="6477120" y="6416640"/>
            <a:ext cx="213336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37A0C39F-0BAA-4419-9AA7-5EB0A48381F0}" type="datetime">
              <a:rPr lang="de-DE" sz="1100" b="0" strike="noStrike" spc="-1">
                <a:solidFill>
                  <a:srgbClr val="D6ECFF"/>
                </a:solidFill>
                <a:latin typeface="Corbel"/>
              </a:rPr>
              <a:t>10.09.2021</a:t>
            </a:fld>
            <a:endParaRPr lang="de-DE" sz="1100" b="0" strike="noStrike" spc="-1">
              <a:latin typeface="Times New Roman"/>
            </a:endParaRPr>
          </a:p>
        </p:txBody>
      </p:sp>
      <p:sp>
        <p:nvSpPr>
          <p:cNvPr id="69" name="PlaceHolder 11"/>
          <p:cNvSpPr>
            <a:spLocks noGrp="1"/>
          </p:cNvSpPr>
          <p:nvPr>
            <p:ph type="ftr"/>
          </p:nvPr>
        </p:nvSpPr>
        <p:spPr>
          <a:xfrm>
            <a:off x="914400" y="6416640"/>
            <a:ext cx="556236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70" name="PlaceHolder 12"/>
          <p:cNvSpPr>
            <a:spLocks noGrp="1"/>
          </p:cNvSpPr>
          <p:nvPr>
            <p:ph type="sldNum"/>
          </p:nvPr>
        </p:nvSpPr>
        <p:spPr>
          <a:xfrm>
            <a:off x="8610480" y="6416640"/>
            <a:ext cx="456840" cy="364680"/>
          </a:xfrm>
          <a:prstGeom prst="rect">
            <a:avLst/>
          </a:prstGeo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fld id="{44036C19-0F7C-4F71-8BE7-C5652008C75C}" type="slidenum">
              <a:rPr lang="de-DE" sz="1200" b="0" strike="noStrike" spc="-1">
                <a:solidFill>
                  <a:srgbClr val="D6ECFF"/>
                </a:solidFill>
                <a:latin typeface="Corbel"/>
              </a:rPr>
              <a:t>‹Nr.›</a:t>
            </a:fld>
            <a:endParaRPr lang="de-DE" sz="1200" b="0" strike="noStrike" spc="-1">
              <a:latin typeface="Times New Roman"/>
            </a:endParaRPr>
          </a:p>
        </p:txBody>
      </p:sp>
      <p:sp>
        <p:nvSpPr>
          <p:cNvPr id="71" name="PlaceHolder 1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de-DE" sz="1800" b="0" strike="noStrike" spc="-1">
                <a:solidFill>
                  <a:srgbClr val="FFFFFF"/>
                </a:solidFill>
                <a:latin typeface="Corbel"/>
              </a:rPr>
              <a:t>Format des Titeltextes durch Klicken bearbeiten</a:t>
            </a:r>
          </a:p>
        </p:txBody>
      </p:sp>
      <p:sp>
        <p:nvSpPr>
          <p:cNvPr id="72" name="PlaceHolder 1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3000" b="0" strike="noStrike" spc="-1">
                <a:solidFill>
                  <a:srgbClr val="FFFFFF"/>
                </a:solidFill>
                <a:latin typeface="Corbe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2400" b="0" strike="noStrike" spc="-1">
                <a:solidFill>
                  <a:srgbClr val="FFFFFF"/>
                </a:solidFill>
                <a:latin typeface="Corbe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200" b="0" strike="noStrike" spc="-1">
                <a:solidFill>
                  <a:srgbClr val="FFFFFF"/>
                </a:solidFill>
                <a:latin typeface="Corbe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FFFFFF"/>
                </a:solidFill>
                <a:latin typeface="Corbe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914400" y="4343400"/>
            <a:ext cx="7772040" cy="1974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de-DE" sz="4000" b="1" strike="noStrike" cap="all" spc="-1">
                <a:solidFill>
                  <a:srgbClr val="D6ECFF"/>
                </a:solidFill>
                <a:latin typeface="Consolas"/>
              </a:rPr>
              <a:t>Gleichungen Lösen</a:t>
            </a:r>
            <a:endParaRPr lang="de-DE" sz="4000" b="0" strike="noStrike" spc="-1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16" name="CustomShape 2"/>
          <p:cNvSpPr/>
          <p:nvPr/>
        </p:nvSpPr>
        <p:spPr>
          <a:xfrm>
            <a:off x="51732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500076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18" name="CustomShape 2"/>
          <p:cNvSpPr/>
          <p:nvPr/>
        </p:nvSpPr>
        <p:spPr>
          <a:xfrm>
            <a:off x="42876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19" name="CustomShape 3"/>
          <p:cNvSpPr/>
          <p:nvPr/>
        </p:nvSpPr>
        <p:spPr>
          <a:xfrm>
            <a:off x="1928880" y="2000160"/>
            <a:ext cx="571320" cy="1213920"/>
          </a:xfrm>
          <a:prstGeom prst="triangle">
            <a:avLst>
              <a:gd name="adj" fmla="val 50000"/>
            </a:avLst>
          </a:prstGeom>
          <a:solidFill>
            <a:srgbClr val="1BB53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CustomShape 4"/>
          <p:cNvSpPr/>
          <p:nvPr/>
        </p:nvSpPr>
        <p:spPr>
          <a:xfrm>
            <a:off x="6786720" y="3071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CustomShape 5"/>
          <p:cNvSpPr/>
          <p:nvPr/>
        </p:nvSpPr>
        <p:spPr>
          <a:xfrm>
            <a:off x="1571760" y="392904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CustomShape 6"/>
          <p:cNvSpPr/>
          <p:nvPr/>
        </p:nvSpPr>
        <p:spPr>
          <a:xfrm>
            <a:off x="664380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CustomShape 7"/>
          <p:cNvSpPr/>
          <p:nvPr/>
        </p:nvSpPr>
        <p:spPr>
          <a:xfrm>
            <a:off x="5929200" y="3000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8"/>
          <p:cNvSpPr/>
          <p:nvPr/>
        </p:nvSpPr>
        <p:spPr>
          <a:xfrm>
            <a:off x="7000920" y="21430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9"/>
          <p:cNvSpPr/>
          <p:nvPr/>
        </p:nvSpPr>
        <p:spPr>
          <a:xfrm>
            <a:off x="5929200" y="2000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CustomShape 10"/>
          <p:cNvSpPr/>
          <p:nvPr/>
        </p:nvSpPr>
        <p:spPr>
          <a:xfrm>
            <a:off x="585792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11"/>
          <p:cNvSpPr/>
          <p:nvPr/>
        </p:nvSpPr>
        <p:spPr>
          <a:xfrm>
            <a:off x="7429680" y="37148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CustomShape 12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1928880" y="2000160"/>
            <a:ext cx="571320" cy="1213920"/>
          </a:xfrm>
          <a:prstGeom prst="triangle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2"/>
          <p:cNvSpPr/>
          <p:nvPr/>
        </p:nvSpPr>
        <p:spPr>
          <a:xfrm>
            <a:off x="428760" y="1000080"/>
            <a:ext cx="3428640" cy="4928760"/>
          </a:xfrm>
          <a:prstGeom prst="ellipse">
            <a:avLst/>
          </a:prstGeom>
          <a:noFill/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31" name="CustomShape 3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noFill/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32" name="CustomShape 4"/>
          <p:cNvSpPr/>
          <p:nvPr/>
        </p:nvSpPr>
        <p:spPr>
          <a:xfrm>
            <a:off x="1585800" y="4116240"/>
            <a:ext cx="1295640" cy="129564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tx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5"/>
          <p:cNvSpPr/>
          <p:nvPr/>
        </p:nvSpPr>
        <p:spPr>
          <a:xfrm>
            <a:off x="6286680" y="4214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CustomShape 6"/>
          <p:cNvSpPr/>
          <p:nvPr/>
        </p:nvSpPr>
        <p:spPr>
          <a:xfrm>
            <a:off x="6948360" y="3143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CustomShape 7"/>
          <p:cNvSpPr/>
          <p:nvPr/>
        </p:nvSpPr>
        <p:spPr>
          <a:xfrm>
            <a:off x="6300360" y="256500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CustomShape 8"/>
          <p:cNvSpPr/>
          <p:nvPr/>
        </p:nvSpPr>
        <p:spPr>
          <a:xfrm>
            <a:off x="1702440" y="42400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9"/>
          <p:cNvSpPr/>
          <p:nvPr/>
        </p:nvSpPr>
        <p:spPr>
          <a:xfrm>
            <a:off x="5364000" y="289332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CustomShape 10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7" presetClass="exit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1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7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2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1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50004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1928880" y="2000160"/>
            <a:ext cx="571320" cy="1213920"/>
          </a:xfrm>
          <a:prstGeom prst="triangle">
            <a:avLst>
              <a:gd name="adj" fmla="val 50000"/>
            </a:avLst>
          </a:prstGeom>
          <a:solidFill>
            <a:srgbClr val="1BB53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1714320" y="42148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CustomShape 4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noFill/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43" name="CustomShape 5"/>
          <p:cNvSpPr/>
          <p:nvPr/>
        </p:nvSpPr>
        <p:spPr>
          <a:xfrm>
            <a:off x="5429160" y="300024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4" name="CustomShape 6"/>
          <p:cNvSpPr/>
          <p:nvPr/>
        </p:nvSpPr>
        <p:spPr>
          <a:xfrm>
            <a:off x="6286680" y="4214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CustomShape 7"/>
          <p:cNvSpPr/>
          <p:nvPr/>
        </p:nvSpPr>
        <p:spPr>
          <a:xfrm>
            <a:off x="7026480" y="31395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8"/>
          <p:cNvSpPr/>
          <p:nvPr/>
        </p:nvSpPr>
        <p:spPr>
          <a:xfrm>
            <a:off x="6357960" y="26431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CustomShape 9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48" name="CustomShape 10"/>
          <p:cNvSpPr/>
          <p:nvPr/>
        </p:nvSpPr>
        <p:spPr>
          <a:xfrm>
            <a:off x="6715080" y="3071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CustomShape 11"/>
          <p:cNvSpPr/>
          <p:nvPr/>
        </p:nvSpPr>
        <p:spPr>
          <a:xfrm>
            <a:off x="657216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ustomShape 12"/>
          <p:cNvSpPr/>
          <p:nvPr/>
        </p:nvSpPr>
        <p:spPr>
          <a:xfrm>
            <a:off x="5857920" y="3000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ustomShape 13"/>
          <p:cNvSpPr/>
          <p:nvPr/>
        </p:nvSpPr>
        <p:spPr>
          <a:xfrm>
            <a:off x="6929280" y="21430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CustomShape 14"/>
          <p:cNvSpPr/>
          <p:nvPr/>
        </p:nvSpPr>
        <p:spPr>
          <a:xfrm>
            <a:off x="5857920" y="2000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CustomShape 15"/>
          <p:cNvSpPr/>
          <p:nvPr/>
        </p:nvSpPr>
        <p:spPr>
          <a:xfrm>
            <a:off x="578628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CustomShape 16"/>
          <p:cNvSpPr/>
          <p:nvPr/>
        </p:nvSpPr>
        <p:spPr>
          <a:xfrm>
            <a:off x="7358040" y="37148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17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358 -0.03909 -0.18716 -0.07794 -0.2691 -0.09737 C -0.35105 -0.11679 -0.42136 -0.11656 -0.49167 -0.11633 E">
                                      <p:cBhvr>
                                        <p:cTn id="6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Class="pat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358 -0.03909 -0.18716 -0.07794 -0.2691 -0.09737 C -0.35105 -0.11679 -0.42136 -0.11656 -0.49167 -0.11633 E">
                                      <p:cBhvr>
                                        <p:cTn id="8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Class="pat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358 -0.03909 -0.18716 -0.07794 -0.2691 -0.09737 C -0.35105 -0.11679 -0.42136 -0.11656 -0.49167 -0.11633 E">
                                      <p:cBhvr>
                                        <p:cTn id="10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Class="pat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9358 -0.03909 -0.18716 -0.07794 -0.2691 -0.09737 C -0.35105 -0.11679 -0.42136 -0.11656 -0.49167 -0.11633 E">
                                      <p:cBhvr>
                                        <p:cTn id="12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 additive="repl">
                                        <p:cTn id="14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 additive="repl">
                                        <p:cTn id="1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9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8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1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4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50004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57" name="CustomShape 2"/>
          <p:cNvSpPr/>
          <p:nvPr/>
        </p:nvSpPr>
        <p:spPr>
          <a:xfrm>
            <a:off x="1714320" y="42148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ustomShape 3"/>
          <p:cNvSpPr/>
          <p:nvPr/>
        </p:nvSpPr>
        <p:spPr>
          <a:xfrm>
            <a:off x="928800" y="21430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CustomShape 4"/>
          <p:cNvSpPr/>
          <p:nvPr/>
        </p:nvSpPr>
        <p:spPr>
          <a:xfrm>
            <a:off x="1785960" y="3357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CustomShape 5"/>
          <p:cNvSpPr/>
          <p:nvPr/>
        </p:nvSpPr>
        <p:spPr>
          <a:xfrm>
            <a:off x="2526120" y="228240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6"/>
          <p:cNvSpPr/>
          <p:nvPr/>
        </p:nvSpPr>
        <p:spPr>
          <a:xfrm>
            <a:off x="1857240" y="17859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CustomShape 7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63" name="CustomShape 8"/>
          <p:cNvSpPr/>
          <p:nvPr/>
        </p:nvSpPr>
        <p:spPr>
          <a:xfrm>
            <a:off x="6715080" y="3071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ustomShape 9"/>
          <p:cNvSpPr/>
          <p:nvPr/>
        </p:nvSpPr>
        <p:spPr>
          <a:xfrm>
            <a:off x="657216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10"/>
          <p:cNvSpPr/>
          <p:nvPr/>
        </p:nvSpPr>
        <p:spPr>
          <a:xfrm>
            <a:off x="5857920" y="3000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CustomShape 11"/>
          <p:cNvSpPr/>
          <p:nvPr/>
        </p:nvSpPr>
        <p:spPr>
          <a:xfrm>
            <a:off x="6929280" y="21430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CustomShape 12"/>
          <p:cNvSpPr/>
          <p:nvPr/>
        </p:nvSpPr>
        <p:spPr>
          <a:xfrm>
            <a:off x="7358040" y="37148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CustomShape 13"/>
          <p:cNvSpPr/>
          <p:nvPr/>
        </p:nvSpPr>
        <p:spPr>
          <a:xfrm>
            <a:off x="578628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9" name="CustomShape 14"/>
          <p:cNvSpPr/>
          <p:nvPr/>
        </p:nvSpPr>
        <p:spPr>
          <a:xfrm>
            <a:off x="5857920" y="2000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0" name="CustomShape 15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6" dur="2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" dur="2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0" dur="2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2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6" dur="2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2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0" dur="2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2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6" dur="2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2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0" dur="2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2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50004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2" name="CustomShape 2"/>
          <p:cNvSpPr/>
          <p:nvPr/>
        </p:nvSpPr>
        <p:spPr>
          <a:xfrm>
            <a:off x="928800" y="21430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4" name="CustomShape 4"/>
          <p:cNvSpPr/>
          <p:nvPr/>
        </p:nvSpPr>
        <p:spPr>
          <a:xfrm>
            <a:off x="6929280" y="21430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5"/>
          <p:cNvSpPr/>
          <p:nvPr/>
        </p:nvSpPr>
        <p:spPr>
          <a:xfrm>
            <a:off x="5857920" y="2000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6"/>
          <p:cNvSpPr/>
          <p:nvPr/>
        </p:nvSpPr>
        <p:spPr>
          <a:xfrm>
            <a:off x="214200" y="3429000"/>
            <a:ext cx="8643600" cy="213840"/>
          </a:xfrm>
          <a:prstGeom prst="rect">
            <a:avLst/>
          </a:prstGeom>
          <a:ln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7" name="CustomShape 7"/>
          <p:cNvSpPr/>
          <p:nvPr/>
        </p:nvSpPr>
        <p:spPr>
          <a:xfrm flipV="1">
            <a:off x="142920" y="927720"/>
            <a:ext cx="8643600" cy="2571480"/>
          </a:xfrm>
          <a:prstGeom prst="rect">
            <a:avLst/>
          </a:prstGeom>
          <a:ln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78" name="CustomShape 8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9" name="CustomShape 9"/>
          <p:cNvSpPr/>
          <p:nvPr/>
        </p:nvSpPr>
        <p:spPr>
          <a:xfrm>
            <a:off x="657216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CustomShape 10"/>
          <p:cNvSpPr/>
          <p:nvPr/>
        </p:nvSpPr>
        <p:spPr>
          <a:xfrm>
            <a:off x="578628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" name="CustomShape 11"/>
          <p:cNvSpPr/>
          <p:nvPr/>
        </p:nvSpPr>
        <p:spPr>
          <a:xfrm>
            <a:off x="50004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2" name="CustomShape 12"/>
          <p:cNvSpPr/>
          <p:nvPr/>
        </p:nvSpPr>
        <p:spPr>
          <a:xfrm>
            <a:off x="1714320" y="42148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" name="CustomShape 13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492912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5" name="CustomShape 2"/>
          <p:cNvSpPr/>
          <p:nvPr/>
        </p:nvSpPr>
        <p:spPr>
          <a:xfrm>
            <a:off x="657216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CustomShape 3"/>
          <p:cNvSpPr/>
          <p:nvPr/>
        </p:nvSpPr>
        <p:spPr>
          <a:xfrm>
            <a:off x="578628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" name="CustomShape 4"/>
          <p:cNvSpPr/>
          <p:nvPr/>
        </p:nvSpPr>
        <p:spPr>
          <a:xfrm>
            <a:off x="50004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8" name="CustomShape 5"/>
          <p:cNvSpPr/>
          <p:nvPr/>
        </p:nvSpPr>
        <p:spPr>
          <a:xfrm>
            <a:off x="1714320" y="421488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9" name="CustomShape 6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500076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91" name="CustomShape 2"/>
          <p:cNvSpPr/>
          <p:nvPr/>
        </p:nvSpPr>
        <p:spPr>
          <a:xfrm>
            <a:off x="42876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92" name="CustomShape 3"/>
          <p:cNvSpPr/>
          <p:nvPr/>
        </p:nvSpPr>
        <p:spPr>
          <a:xfrm>
            <a:off x="1928880" y="2000160"/>
            <a:ext cx="571320" cy="1213920"/>
          </a:xfrm>
          <a:prstGeom prst="triangle">
            <a:avLst>
              <a:gd name="adj" fmla="val 50000"/>
            </a:avLst>
          </a:prstGeom>
          <a:solidFill>
            <a:srgbClr val="1BB53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ustomShape 4"/>
          <p:cNvSpPr/>
          <p:nvPr/>
        </p:nvSpPr>
        <p:spPr>
          <a:xfrm>
            <a:off x="6786720" y="3071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CustomShape 5"/>
          <p:cNvSpPr/>
          <p:nvPr/>
        </p:nvSpPr>
        <p:spPr>
          <a:xfrm>
            <a:off x="1571760" y="3929040"/>
            <a:ext cx="1071360" cy="107136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5" name="CustomShape 6"/>
          <p:cNvSpPr/>
          <p:nvPr/>
        </p:nvSpPr>
        <p:spPr>
          <a:xfrm>
            <a:off x="664380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" name="CustomShape 7"/>
          <p:cNvSpPr/>
          <p:nvPr/>
        </p:nvSpPr>
        <p:spPr>
          <a:xfrm>
            <a:off x="5929200" y="3000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8"/>
          <p:cNvSpPr/>
          <p:nvPr/>
        </p:nvSpPr>
        <p:spPr>
          <a:xfrm>
            <a:off x="7000920" y="21430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" name="CustomShape 9"/>
          <p:cNvSpPr/>
          <p:nvPr/>
        </p:nvSpPr>
        <p:spPr>
          <a:xfrm>
            <a:off x="5929200" y="2000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10"/>
          <p:cNvSpPr/>
          <p:nvPr/>
        </p:nvSpPr>
        <p:spPr>
          <a:xfrm>
            <a:off x="585792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0" name="CustomShape 11"/>
          <p:cNvSpPr/>
          <p:nvPr/>
        </p:nvSpPr>
        <p:spPr>
          <a:xfrm>
            <a:off x="7429680" y="37148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1" name="CustomShape 12"/>
          <p:cNvSpPr/>
          <p:nvPr/>
        </p:nvSpPr>
        <p:spPr>
          <a:xfrm>
            <a:off x="2500200" y="82868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CustomShape 13"/>
          <p:cNvSpPr/>
          <p:nvPr/>
        </p:nvSpPr>
        <p:spPr>
          <a:xfrm>
            <a:off x="1643040" y="85010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3" name="CustomShape 14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111 -0.06592 -0.12222 -0.1316 -0.14774 -0.20445 C -0.17326 -0.27729 -0.17604 -0.36703 -0.15347 -0.4371 C -0.1309 -0.50717 -0.07187 -0.56592 -0.01267 -0.62466 E">
                                      <p:cBhvr>
                                        <p:cTn id="6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Class="pat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111 -0.06592 -0.12222 -0.1316 -0.14774 -0.20445 C -0.17326 -0.27729 -0.17604 -0.36703 -0.15347 -0.4371 C -0.1309 -0.50717 -0.07187 -0.56592 -0.01267 -0.62466 E">
                                      <p:cBhvr>
                                        <p:cTn id="8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Class="pat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006 4.09806E-006 C 0.05365 0.02035 0.10747 0.04093 0.13507 0.08071 C 0.16268 0.12049 0.17535 0.17784 0.16615 0.23821 C 0.15695 0.29857 0.11858 0.37049 0.08021 0.44265 E">
                                      <p:cBhvr>
                                        <p:cTn id="1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500076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05" name="CustomShape 2"/>
          <p:cNvSpPr/>
          <p:nvPr/>
        </p:nvSpPr>
        <p:spPr>
          <a:xfrm>
            <a:off x="428760" y="1000080"/>
            <a:ext cx="3428640" cy="492876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1928880" y="2000160"/>
            <a:ext cx="571320" cy="1213920"/>
          </a:xfrm>
          <a:prstGeom prst="triangle">
            <a:avLst>
              <a:gd name="adj" fmla="val 50000"/>
            </a:avLst>
          </a:prstGeom>
          <a:solidFill>
            <a:srgbClr val="1BB53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" name="CustomShape 4"/>
          <p:cNvSpPr/>
          <p:nvPr/>
        </p:nvSpPr>
        <p:spPr>
          <a:xfrm>
            <a:off x="6786720" y="3071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6643800" y="450072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9" name="CustomShape 6"/>
          <p:cNvSpPr/>
          <p:nvPr/>
        </p:nvSpPr>
        <p:spPr>
          <a:xfrm>
            <a:off x="5929200" y="3000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7000920" y="21430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1" name="CustomShape 8"/>
          <p:cNvSpPr/>
          <p:nvPr/>
        </p:nvSpPr>
        <p:spPr>
          <a:xfrm>
            <a:off x="5929200" y="200016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857920" y="41432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CustomShape 10"/>
          <p:cNvSpPr/>
          <p:nvPr/>
        </p:nvSpPr>
        <p:spPr>
          <a:xfrm>
            <a:off x="7429680" y="371484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2357280" y="40006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1500120" y="4214880"/>
            <a:ext cx="571320" cy="571320"/>
          </a:xfrm>
          <a:prstGeom prst="ellipse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23400" y="6642720"/>
            <a:ext cx="639720" cy="2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800" b="0" strike="noStrike" spc="-1">
                <a:solidFill>
                  <a:srgbClr val="FFFFFF"/>
                </a:solidFill>
                <a:latin typeface="Corbel"/>
              </a:rPr>
              <a:t>Be, 2013</a:t>
            </a:r>
            <a:endParaRPr lang="de-DE" sz="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6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0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4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8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30</Words>
  <Application>Microsoft Office PowerPoint</Application>
  <PresentationFormat>Bildschirmpräsentation (4:3)</PresentationFormat>
  <Paragraphs>11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Arial</vt:lpstr>
      <vt:lpstr>Consolas</vt:lpstr>
      <vt:lpstr>Corbel</vt:lpstr>
      <vt:lpstr>DejaVu Sans</vt:lpstr>
      <vt:lpstr>Symbol</vt:lpstr>
      <vt:lpstr>Times New Roman</vt:lpstr>
      <vt:lpstr>Wingdings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Gleichungen Lösen</dc:title>
  <dc:subject/>
  <dc:creator>user</dc:creator>
  <dc:description/>
  <cp:lastModifiedBy>Administrator</cp:lastModifiedBy>
  <cp:revision>19</cp:revision>
  <dcterms:modified xsi:type="dcterms:W3CDTF">2021-09-10T07:26:25Z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</vt:i4>
  </property>
</Properties>
</file>